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sldIdLst>
    <p:sldId id="256" r:id="rId6"/>
    <p:sldId id="287" r:id="rId7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38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eed A. Al Sheikh" userId="cb38afbd-7d08-484b-bba2-c98007a7ee62" providerId="ADAL" clId="{F4708987-8E2B-4892-93E3-65451A8088B2}"/>
    <pc:docChg chg="undo redo custSel modSld">
      <pc:chgData name="Rasheed A. Al Sheikh" userId="cb38afbd-7d08-484b-bba2-c98007a7ee62" providerId="ADAL" clId="{F4708987-8E2B-4892-93E3-65451A8088B2}" dt="2025-12-14T10:14:30.504" v="399" actId="1076"/>
      <pc:docMkLst>
        <pc:docMk/>
      </pc:docMkLst>
      <pc:sldChg chg="addSp delSp modSp mod">
        <pc:chgData name="Rasheed A. Al Sheikh" userId="cb38afbd-7d08-484b-bba2-c98007a7ee62" providerId="ADAL" clId="{F4708987-8E2B-4892-93E3-65451A8088B2}" dt="2025-12-14T10:14:30.504" v="399" actId="1076"/>
        <pc:sldMkLst>
          <pc:docMk/>
          <pc:sldMk cId="0" sldId="259"/>
        </pc:sldMkLst>
        <pc:spChg chg="add mod">
          <ac:chgData name="Rasheed A. Al Sheikh" userId="cb38afbd-7d08-484b-bba2-c98007a7ee62" providerId="ADAL" clId="{F4708987-8E2B-4892-93E3-65451A8088B2}" dt="2025-12-14T10:14:30.504" v="399" actId="1076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Rasheed A. Al Sheikh" userId="cb38afbd-7d08-484b-bba2-c98007a7ee62" providerId="ADAL" clId="{F4708987-8E2B-4892-93E3-65451A8088B2}" dt="2025-11-27T12:16:39.627" v="352"/>
        <pc:sldMkLst>
          <pc:docMk/>
          <pc:sldMk cId="0" sldId="260"/>
        </pc:sldMkLst>
        <pc:spChg chg="mod">
          <ac:chgData name="Rasheed A. Al Sheikh" userId="cb38afbd-7d08-484b-bba2-c98007a7ee62" providerId="ADAL" clId="{F4708987-8E2B-4892-93E3-65451A8088B2}" dt="2025-11-27T12:16:39.627" v="352"/>
          <ac:spMkLst>
            <pc:docMk/>
            <pc:sldMk cId="0" sldId="260"/>
            <ac:spMk id="26" creationId="{00000000-0000-0000-0000-000000000000}"/>
          </ac:spMkLst>
        </pc:spChg>
      </pc:sldChg>
      <pc:sldChg chg="addSp delSp modSp mod">
        <pc:chgData name="Rasheed A. Al Sheikh" userId="cb38afbd-7d08-484b-bba2-c98007a7ee62" providerId="ADAL" clId="{F4708987-8E2B-4892-93E3-65451A8088B2}" dt="2025-11-28T08:03:36.440" v="376" actId="20577"/>
        <pc:sldMkLst>
          <pc:docMk/>
          <pc:sldMk cId="0" sldId="267"/>
        </pc:sldMkLst>
        <pc:spChg chg="mod">
          <ac:chgData name="Rasheed A. Al Sheikh" userId="cb38afbd-7d08-484b-bba2-c98007a7ee62" providerId="ADAL" clId="{F4708987-8E2B-4892-93E3-65451A8088B2}" dt="2025-11-28T08:03:33.526" v="375" actId="20577"/>
          <ac:spMkLst>
            <pc:docMk/>
            <pc:sldMk cId="0" sldId="267"/>
            <ac:spMk id="8" creationId="{00000000-0000-0000-0000-000000000000}"/>
          </ac:spMkLst>
        </pc:spChg>
        <pc:spChg chg="mod">
          <ac:chgData name="Rasheed A. Al Sheikh" userId="cb38afbd-7d08-484b-bba2-c98007a7ee62" providerId="ADAL" clId="{F4708987-8E2B-4892-93E3-65451A8088B2}" dt="2025-11-28T08:03:36.440" v="376" actId="20577"/>
          <ac:spMkLst>
            <pc:docMk/>
            <pc:sldMk cId="0" sldId="267"/>
            <ac:spMk id="10" creationId="{2860024D-6D67-2D01-873E-139C45500659}"/>
          </ac:spMkLst>
        </pc:spChg>
        <pc:spChg chg="mod">
          <ac:chgData name="Rasheed A. Al Sheikh" userId="cb38afbd-7d08-484b-bba2-c98007a7ee62" providerId="ADAL" clId="{F4708987-8E2B-4892-93E3-65451A8088B2}" dt="2025-11-28T08:03:23.799" v="373" actId="20577"/>
          <ac:spMkLst>
            <pc:docMk/>
            <pc:sldMk cId="0" sldId="267"/>
            <ac:spMk id="17" creationId="{CAD83C0A-6067-DE66-CAA2-5945CF61E861}"/>
          </ac:spMkLst>
        </pc:spChg>
        <pc:picChg chg="mod">
          <ac:chgData name="Rasheed A. Al Sheikh" userId="cb38afbd-7d08-484b-bba2-c98007a7ee62" providerId="ADAL" clId="{F4708987-8E2B-4892-93E3-65451A8088B2}" dt="2025-11-27T07:51:58.471" v="283" actId="1076"/>
          <ac:picMkLst>
            <pc:docMk/>
            <pc:sldMk cId="0" sldId="267"/>
            <ac:picMk id="2" creationId="{00000000-0000-0000-0000-000000000000}"/>
          </ac:picMkLst>
        </pc:picChg>
      </pc:sldChg>
      <pc:sldChg chg="modSp mod">
        <pc:chgData name="Rasheed A. Al Sheikh" userId="cb38afbd-7d08-484b-bba2-c98007a7ee62" providerId="ADAL" clId="{F4708987-8E2B-4892-93E3-65451A8088B2}" dt="2025-11-22T18:51:14.735" v="2" actId="20577"/>
        <pc:sldMkLst>
          <pc:docMk/>
          <pc:sldMk cId="0" sldId="269"/>
        </pc:sldMkLst>
        <pc:spChg chg="mod">
          <ac:chgData name="Rasheed A. Al Sheikh" userId="cb38afbd-7d08-484b-bba2-c98007a7ee62" providerId="ADAL" clId="{F4708987-8E2B-4892-93E3-65451A8088B2}" dt="2025-11-22T18:51:14.735" v="2" actId="20577"/>
          <ac:spMkLst>
            <pc:docMk/>
            <pc:sldMk cId="0" sldId="269"/>
            <ac:spMk id="18" creationId="{00000000-0000-0000-0000-000000000000}"/>
          </ac:spMkLst>
        </pc:spChg>
        <pc:spChg chg="mod">
          <ac:chgData name="Rasheed A. Al Sheikh" userId="cb38afbd-7d08-484b-bba2-c98007a7ee62" providerId="ADAL" clId="{F4708987-8E2B-4892-93E3-65451A8088B2}" dt="2025-11-22T18:51:06.739" v="1" actId="20577"/>
          <ac:spMkLst>
            <pc:docMk/>
            <pc:sldMk cId="0" sldId="269"/>
            <ac:spMk id="41" creationId="{00000000-0000-0000-0000-000000000000}"/>
          </ac:spMkLst>
        </pc:spChg>
        <pc:spChg chg="mod">
          <ac:chgData name="Rasheed A. Al Sheikh" userId="cb38afbd-7d08-484b-bba2-c98007a7ee62" providerId="ADAL" clId="{F4708987-8E2B-4892-93E3-65451A8088B2}" dt="2025-11-22T18:51:03.190" v="0" actId="20577"/>
          <ac:spMkLst>
            <pc:docMk/>
            <pc:sldMk cId="0" sldId="269"/>
            <ac:spMk id="48" creationId="{00000000-0000-0000-0000-000000000000}"/>
          </ac:spMkLst>
        </pc:spChg>
      </pc:sldChg>
      <pc:sldChg chg="modSp mod">
        <pc:chgData name="Rasheed A. Al Sheikh" userId="cb38afbd-7d08-484b-bba2-c98007a7ee62" providerId="ADAL" clId="{F4708987-8E2B-4892-93E3-65451A8088B2}" dt="2025-11-28T08:03:56.555" v="377" actId="20577"/>
        <pc:sldMkLst>
          <pc:docMk/>
          <pc:sldMk cId="0" sldId="278"/>
        </pc:sldMkLst>
        <pc:spChg chg="mod">
          <ac:chgData name="Rasheed A. Al Sheikh" userId="cb38afbd-7d08-484b-bba2-c98007a7ee62" providerId="ADAL" clId="{F4708987-8E2B-4892-93E3-65451A8088B2}" dt="2025-11-28T08:03:56.555" v="377" actId="20577"/>
          <ac:spMkLst>
            <pc:docMk/>
            <pc:sldMk cId="0" sldId="278"/>
            <ac:spMk id="22" creationId="{00000000-0000-0000-0000-000000000000}"/>
          </ac:spMkLst>
        </pc:spChg>
        <pc:spChg chg="mod">
          <ac:chgData name="Rasheed A. Al Sheikh" userId="cb38afbd-7d08-484b-bba2-c98007a7ee62" providerId="ADAL" clId="{F4708987-8E2B-4892-93E3-65451A8088B2}" dt="2025-11-25T20:56:13.969" v="122" actId="14100"/>
          <ac:spMkLst>
            <pc:docMk/>
            <pc:sldMk cId="0" sldId="278"/>
            <ac:spMk id="23" creationId="{00000000-0000-0000-0000-000000000000}"/>
          </ac:spMkLst>
        </pc:spChg>
        <pc:picChg chg="mod">
          <ac:chgData name="Rasheed A. Al Sheikh" userId="cb38afbd-7d08-484b-bba2-c98007a7ee62" providerId="ADAL" clId="{F4708987-8E2B-4892-93E3-65451A8088B2}" dt="2025-11-25T20:56:10.625" v="121" actId="1076"/>
          <ac:picMkLst>
            <pc:docMk/>
            <pc:sldMk cId="0" sldId="278"/>
            <ac:picMk id="2" creationId="{00000000-0000-0000-0000-000000000000}"/>
          </ac:picMkLst>
        </pc:picChg>
      </pc:sldChg>
      <pc:sldChg chg="modSp mod">
        <pc:chgData name="Rasheed A. Al Sheikh" userId="cb38afbd-7d08-484b-bba2-c98007a7ee62" providerId="ADAL" clId="{F4708987-8E2B-4892-93E3-65451A8088B2}" dt="2025-11-25T20:59:03.016" v="126" actId="20577"/>
        <pc:sldMkLst>
          <pc:docMk/>
          <pc:sldMk cId="0" sldId="280"/>
        </pc:sldMkLst>
        <pc:spChg chg="mod">
          <ac:chgData name="Rasheed A. Al Sheikh" userId="cb38afbd-7d08-484b-bba2-c98007a7ee62" providerId="ADAL" clId="{F4708987-8E2B-4892-93E3-65451A8088B2}" dt="2025-11-25T20:59:03.016" v="126" actId="20577"/>
          <ac:spMkLst>
            <pc:docMk/>
            <pc:sldMk cId="0" sldId="280"/>
            <ac:spMk id="19" creationId="{00000000-0000-0000-0000-000000000000}"/>
          </ac:spMkLst>
        </pc:spChg>
      </pc:sldChg>
      <pc:sldChg chg="modSp mod">
        <pc:chgData name="Rasheed A. Al Sheikh" userId="cb38afbd-7d08-484b-bba2-c98007a7ee62" providerId="ADAL" clId="{F4708987-8E2B-4892-93E3-65451A8088B2}" dt="2025-12-14T10:12:58.005" v="397" actId="20577"/>
        <pc:sldMkLst>
          <pc:docMk/>
          <pc:sldMk cId="0" sldId="283"/>
        </pc:sldMkLst>
        <pc:spChg chg="mod">
          <ac:chgData name="Rasheed A. Al Sheikh" userId="cb38afbd-7d08-484b-bba2-c98007a7ee62" providerId="ADAL" clId="{F4708987-8E2B-4892-93E3-65451A8088B2}" dt="2025-11-28T08:04:08.624" v="379"/>
          <ac:spMkLst>
            <pc:docMk/>
            <pc:sldMk cId="0" sldId="283"/>
            <ac:spMk id="9" creationId="{00000000-0000-0000-0000-000000000000}"/>
          </ac:spMkLst>
        </pc:spChg>
        <pc:spChg chg="mod">
          <ac:chgData name="Rasheed A. Al Sheikh" userId="cb38afbd-7d08-484b-bba2-c98007a7ee62" providerId="ADAL" clId="{F4708987-8E2B-4892-93E3-65451A8088B2}" dt="2025-12-14T10:12:58.005" v="397" actId="20577"/>
          <ac:spMkLst>
            <pc:docMk/>
            <pc:sldMk cId="0" sldId="283"/>
            <ac:spMk id="12" creationId="{00000000-0000-0000-0000-000000000000}"/>
          </ac:spMkLst>
        </pc:spChg>
      </pc:sldChg>
    </pc:docChg>
  </pc:docChgLst>
  <pc:docChgLst>
    <pc:chgData name="Riwa Kabbani" userId="ee651d40-b9cd-4cc6-b666-90e5ac0d3824" providerId="ADAL" clId="{2B4892CD-2A78-42D6-975B-D5FE37BE2FC8}"/>
    <pc:docChg chg="undo redo custSel addSld delSld modSld">
      <pc:chgData name="Riwa Kabbani" userId="ee651d40-b9cd-4cc6-b666-90e5ac0d3824" providerId="ADAL" clId="{2B4892CD-2A78-42D6-975B-D5FE37BE2FC8}" dt="2025-11-28T05:22:37.882" v="1672" actId="20577"/>
      <pc:docMkLst>
        <pc:docMk/>
      </pc:docMkLst>
      <pc:sldChg chg="modSp mod">
        <pc:chgData name="Riwa Kabbani" userId="ee651d40-b9cd-4cc6-b666-90e5ac0d3824" providerId="ADAL" clId="{2B4892CD-2A78-42D6-975B-D5FE37BE2FC8}" dt="2025-11-25T19:05:45.716" v="1311" actId="20577"/>
        <pc:sldMkLst>
          <pc:docMk/>
          <pc:sldMk cId="0" sldId="259"/>
        </pc:sldMkLst>
        <pc:picChg chg="mod">
          <ac:chgData name="Riwa Kabbani" userId="ee651d40-b9cd-4cc6-b666-90e5ac0d3824" providerId="ADAL" clId="{2B4892CD-2A78-42D6-975B-D5FE37BE2FC8}" dt="2025-11-25T12:26:21.734" v="106" actId="1076"/>
          <ac:picMkLst>
            <pc:docMk/>
            <pc:sldMk cId="0" sldId="259"/>
            <ac:picMk id="2" creationId="{00000000-0000-0000-0000-000000000000}"/>
          </ac:picMkLst>
        </pc:picChg>
      </pc:sldChg>
      <pc:sldChg chg="modSp mod">
        <pc:chgData name="Riwa Kabbani" userId="ee651d40-b9cd-4cc6-b666-90e5ac0d3824" providerId="ADAL" clId="{2B4892CD-2A78-42D6-975B-D5FE37BE2FC8}" dt="2025-11-25T12:28:45.148" v="140" actId="20577"/>
        <pc:sldMkLst>
          <pc:docMk/>
          <pc:sldMk cId="0" sldId="260"/>
        </pc:sldMkLst>
        <pc:spChg chg="mod">
          <ac:chgData name="Riwa Kabbani" userId="ee651d40-b9cd-4cc6-b666-90e5ac0d3824" providerId="ADAL" clId="{2B4892CD-2A78-42D6-975B-D5FE37BE2FC8}" dt="2025-11-25T12:28:45.148" v="140" actId="20577"/>
          <ac:spMkLst>
            <pc:docMk/>
            <pc:sldMk cId="0" sldId="260"/>
            <ac:spMk id="26" creationId="{00000000-0000-0000-0000-000000000000}"/>
          </ac:spMkLst>
        </pc:spChg>
      </pc:sldChg>
      <pc:sldChg chg="modSp mod">
        <pc:chgData name="Riwa Kabbani" userId="ee651d40-b9cd-4cc6-b666-90e5ac0d3824" providerId="ADAL" clId="{2B4892CD-2A78-42D6-975B-D5FE37BE2FC8}" dt="2025-11-25T12:55:37.380" v="332" actId="1036"/>
        <pc:sldMkLst>
          <pc:docMk/>
          <pc:sldMk cId="0" sldId="262"/>
        </pc:sldMkLst>
        <pc:spChg chg="mod">
          <ac:chgData name="Riwa Kabbani" userId="ee651d40-b9cd-4cc6-b666-90e5ac0d3824" providerId="ADAL" clId="{2B4892CD-2A78-42D6-975B-D5FE37BE2FC8}" dt="2025-11-25T12:52:58.027" v="253" actId="1037"/>
          <ac:spMkLst>
            <pc:docMk/>
            <pc:sldMk cId="0" sldId="262"/>
            <ac:spMk id="4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4:39.039" v="328" actId="1035"/>
          <ac:spMkLst>
            <pc:docMk/>
            <pc:sldMk cId="0" sldId="262"/>
            <ac:spMk id="6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4:26.909" v="323" actId="103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4:07.460" v="315" actId="103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2:58.027" v="253" actId="103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46:57.211" v="162"/>
          <ac:spMkLst>
            <pc:docMk/>
            <pc:sldMk cId="0" sldId="262"/>
            <ac:spMk id="13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4:39.039" v="328" actId="1035"/>
          <ac:spMkLst>
            <pc:docMk/>
            <pc:sldMk cId="0" sldId="262"/>
            <ac:spMk id="14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46:00.535" v="159"/>
          <ac:spMkLst>
            <pc:docMk/>
            <pc:sldMk cId="0" sldId="262"/>
            <ac:spMk id="15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5:37.380" v="332" actId="103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5:12.364" v="330" actId="14100"/>
          <ac:spMkLst>
            <pc:docMk/>
            <pc:sldMk cId="0" sldId="262"/>
            <ac:spMk id="17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4:26.909" v="323" actId="103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54:07.460" v="315" actId="1037"/>
          <ac:spMkLst>
            <pc:docMk/>
            <pc:sldMk cId="0" sldId="262"/>
            <ac:spMk id="19" creationId="{00000000-0000-0000-0000-000000000000}"/>
          </ac:spMkLst>
        </pc:spChg>
        <pc:picChg chg="mod">
          <ac:chgData name="Riwa Kabbani" userId="ee651d40-b9cd-4cc6-b666-90e5ac0d3824" providerId="ADAL" clId="{2B4892CD-2A78-42D6-975B-D5FE37BE2FC8}" dt="2025-11-25T12:45:45.767" v="158" actId="1076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Riwa Kabbani" userId="ee651d40-b9cd-4cc6-b666-90e5ac0d3824" providerId="ADAL" clId="{2B4892CD-2A78-42D6-975B-D5FE37BE2FC8}" dt="2025-11-25T12:50:24.448" v="198" actId="1076"/>
          <ac:picMkLst>
            <pc:docMk/>
            <pc:sldMk cId="0" sldId="262"/>
            <ac:picMk id="20" creationId="{00000000-0000-0000-0000-000000000000}"/>
          </ac:picMkLst>
        </pc:picChg>
      </pc:sldChg>
      <pc:sldChg chg="modSp mod">
        <pc:chgData name="Riwa Kabbani" userId="ee651d40-b9cd-4cc6-b666-90e5ac0d3824" providerId="ADAL" clId="{2B4892CD-2A78-42D6-975B-D5FE37BE2FC8}" dt="2025-11-25T13:11:19.012" v="439" actId="1035"/>
        <pc:sldMkLst>
          <pc:docMk/>
          <pc:sldMk cId="0" sldId="264"/>
        </pc:sldMkLst>
        <pc:spChg chg="mod">
          <ac:chgData name="Riwa Kabbani" userId="ee651d40-b9cd-4cc6-b666-90e5ac0d3824" providerId="ADAL" clId="{2B4892CD-2A78-42D6-975B-D5FE37BE2FC8}" dt="2025-11-25T13:01:38.086" v="386" actId="120"/>
          <ac:spMkLst>
            <pc:docMk/>
            <pc:sldMk cId="0" sldId="264"/>
            <ac:spMk id="6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11:19.012" v="439" actId="1035"/>
          <ac:spMkLst>
            <pc:docMk/>
            <pc:sldMk cId="0" sldId="264"/>
            <ac:spMk id="7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01:19.329" v="384" actId="1038"/>
          <ac:spMkLst>
            <pc:docMk/>
            <pc:sldMk cId="0" sldId="264"/>
            <ac:spMk id="8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11:19.012" v="439" actId="1035"/>
          <ac:spMkLst>
            <pc:docMk/>
            <pc:sldMk cId="0" sldId="264"/>
            <ac:spMk id="9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09:02.752" v="421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10:44.848" v="432" actId="14100"/>
          <ac:spMkLst>
            <pc:docMk/>
            <pc:sldMk cId="0" sldId="264"/>
            <ac:spMk id="12" creationId="{00000000-0000-0000-0000-000000000000}"/>
          </ac:spMkLst>
        </pc:spChg>
      </pc:sldChg>
      <pc:sldChg chg="addSp delSp modSp mod">
        <pc:chgData name="Riwa Kabbani" userId="ee651d40-b9cd-4cc6-b666-90e5ac0d3824" providerId="ADAL" clId="{2B4892CD-2A78-42D6-975B-D5FE37BE2FC8}" dt="2025-11-28T05:22:37.882" v="1672" actId="20577"/>
        <pc:sldMkLst>
          <pc:docMk/>
          <pc:sldMk cId="0" sldId="267"/>
        </pc:sldMkLst>
        <pc:spChg chg="mod">
          <ac:chgData name="Riwa Kabbani" userId="ee651d40-b9cd-4cc6-b666-90e5ac0d3824" providerId="ADAL" clId="{2B4892CD-2A78-42D6-975B-D5FE37BE2FC8}" dt="2025-11-28T05:22:37.882" v="1672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6T06:18:03.349" v="1649" actId="5793"/>
          <ac:spMkLst>
            <pc:docMk/>
            <pc:sldMk cId="0" sldId="267"/>
            <ac:spMk id="8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31:37.213" v="506" actId="20577"/>
          <ac:spMkLst>
            <pc:docMk/>
            <pc:sldMk cId="0" sldId="267"/>
            <ac:spMk id="9" creationId="{00000000-0000-0000-0000-000000000000}"/>
          </ac:spMkLst>
        </pc:spChg>
        <pc:spChg chg="add mod">
          <ac:chgData name="Riwa Kabbani" userId="ee651d40-b9cd-4cc6-b666-90e5ac0d3824" providerId="ADAL" clId="{2B4892CD-2A78-42D6-975B-D5FE37BE2FC8}" dt="2025-11-26T06:19:26.658" v="1670" actId="12"/>
          <ac:spMkLst>
            <pc:docMk/>
            <pc:sldMk cId="0" sldId="267"/>
            <ac:spMk id="10" creationId="{2860024D-6D67-2D01-873E-139C45500659}"/>
          </ac:spMkLst>
        </pc:spChg>
        <pc:spChg chg="mod">
          <ac:chgData name="Riwa Kabbani" userId="ee651d40-b9cd-4cc6-b666-90e5ac0d3824" providerId="ADAL" clId="{2B4892CD-2A78-42D6-975B-D5FE37BE2FC8}" dt="2025-11-25T17:42:07.365" v="897" actId="1036"/>
          <ac:spMkLst>
            <pc:docMk/>
            <pc:sldMk cId="0" sldId="267"/>
            <ac:spMk id="11" creationId="{00000000-0000-0000-0000-000000000000}"/>
          </ac:spMkLst>
        </pc:spChg>
        <pc:spChg chg="add mod">
          <ac:chgData name="Riwa Kabbani" userId="ee651d40-b9cd-4cc6-b666-90e5ac0d3824" providerId="ADAL" clId="{2B4892CD-2A78-42D6-975B-D5FE37BE2FC8}" dt="2025-11-25T13:41:25.574" v="674" actId="21"/>
          <ac:spMkLst>
            <pc:docMk/>
            <pc:sldMk cId="0" sldId="267"/>
            <ac:spMk id="12" creationId="{7006A118-17B3-EB5B-D963-162C8301BDCF}"/>
          </ac:spMkLst>
        </pc:spChg>
        <pc:spChg chg="mod">
          <ac:chgData name="Riwa Kabbani" userId="ee651d40-b9cd-4cc6-b666-90e5ac0d3824" providerId="ADAL" clId="{2B4892CD-2A78-42D6-975B-D5FE37BE2FC8}" dt="2025-11-25T13:30:12.290" v="448" actId="20577"/>
          <ac:spMkLst>
            <pc:docMk/>
            <pc:sldMk cId="0" sldId="267"/>
            <ac:spMk id="13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51:25.822" v="821" actId="255"/>
          <ac:spMkLst>
            <pc:docMk/>
            <pc:sldMk cId="0" sldId="267"/>
            <ac:spMk id="14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3:52:43.996" v="835" actId="108"/>
          <ac:spMkLst>
            <pc:docMk/>
            <pc:sldMk cId="0" sldId="267"/>
            <ac:spMk id="15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6T06:19:15.288" v="1666" actId="12"/>
          <ac:spMkLst>
            <pc:docMk/>
            <pc:sldMk cId="0" sldId="267"/>
            <ac:spMk id="17" creationId="{CAD83C0A-6067-DE66-CAA2-5945CF61E861}"/>
          </ac:spMkLst>
        </pc:spChg>
        <pc:picChg chg="mod">
          <ac:chgData name="Riwa Kabbani" userId="ee651d40-b9cd-4cc6-b666-90e5ac0d3824" providerId="ADAL" clId="{2B4892CD-2A78-42D6-975B-D5FE37BE2FC8}" dt="2025-11-25T19:18:35.863" v="1457" actId="1076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Riwa Kabbani" userId="ee651d40-b9cd-4cc6-b666-90e5ac0d3824" providerId="ADAL" clId="{2B4892CD-2A78-42D6-975B-D5FE37BE2FC8}" dt="2025-11-25T19:18:31.184" v="1454" actId="1076"/>
          <ac:picMkLst>
            <pc:docMk/>
            <pc:sldMk cId="0" sldId="267"/>
            <ac:picMk id="6" creationId="{00000000-0000-0000-0000-000000000000}"/>
          </ac:picMkLst>
        </pc:picChg>
      </pc:sldChg>
      <pc:sldChg chg="modSp mod">
        <pc:chgData name="Riwa Kabbani" userId="ee651d40-b9cd-4cc6-b666-90e5ac0d3824" providerId="ADAL" clId="{2B4892CD-2A78-42D6-975B-D5FE37BE2FC8}" dt="2025-11-26T06:06:55.452" v="1497" actId="20577"/>
        <pc:sldMkLst>
          <pc:docMk/>
          <pc:sldMk cId="0" sldId="268"/>
        </pc:sldMkLst>
        <pc:spChg chg="mod">
          <ac:chgData name="Riwa Kabbani" userId="ee651d40-b9cd-4cc6-b666-90e5ac0d3824" providerId="ADAL" clId="{2B4892CD-2A78-42D6-975B-D5FE37BE2FC8}" dt="2025-11-26T06:06:55.452" v="1497" actId="20577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Riwa Kabbani" userId="ee651d40-b9cd-4cc6-b666-90e5ac0d3824" providerId="ADAL" clId="{2B4892CD-2A78-42D6-975B-D5FE37BE2FC8}" dt="2025-11-25T05:56:34.486" v="2" actId="20577"/>
        <pc:sldMkLst>
          <pc:docMk/>
          <pc:sldMk cId="0" sldId="270"/>
        </pc:sldMkLst>
        <pc:spChg chg="mod">
          <ac:chgData name="Riwa Kabbani" userId="ee651d40-b9cd-4cc6-b666-90e5ac0d3824" providerId="ADAL" clId="{2B4892CD-2A78-42D6-975B-D5FE37BE2FC8}" dt="2025-11-25T05:56:34.486" v="2" actId="20577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Riwa Kabbani" userId="ee651d40-b9cd-4cc6-b666-90e5ac0d3824" providerId="ADAL" clId="{2B4892CD-2A78-42D6-975B-D5FE37BE2FC8}" dt="2025-11-25T09:53:57.954" v="21" actId="20577"/>
        <pc:sldMkLst>
          <pc:docMk/>
          <pc:sldMk cId="0" sldId="272"/>
        </pc:sldMkLst>
        <pc:spChg chg="mod">
          <ac:chgData name="Riwa Kabbani" userId="ee651d40-b9cd-4cc6-b666-90e5ac0d3824" providerId="ADAL" clId="{2B4892CD-2A78-42D6-975B-D5FE37BE2FC8}" dt="2025-11-25T09:53:57.954" v="21" actId="20577"/>
          <ac:spMkLst>
            <pc:docMk/>
            <pc:sldMk cId="0" sldId="272"/>
            <ac:spMk id="62" creationId="{00000000-0000-0000-0000-000000000000}"/>
          </ac:spMkLst>
        </pc:spChg>
      </pc:sldChg>
      <pc:sldChg chg="modSp mod">
        <pc:chgData name="Riwa Kabbani" userId="ee651d40-b9cd-4cc6-b666-90e5ac0d3824" providerId="ADAL" clId="{2B4892CD-2A78-42D6-975B-D5FE37BE2FC8}" dt="2025-11-25T09:53:43.040" v="14" actId="20577"/>
        <pc:sldMkLst>
          <pc:docMk/>
          <pc:sldMk cId="0" sldId="273"/>
        </pc:sldMkLst>
        <pc:spChg chg="mod">
          <ac:chgData name="Riwa Kabbani" userId="ee651d40-b9cd-4cc6-b666-90e5ac0d3824" providerId="ADAL" clId="{2B4892CD-2A78-42D6-975B-D5FE37BE2FC8}" dt="2025-11-25T09:53:43.040" v="14" actId="20577"/>
          <ac:spMkLst>
            <pc:docMk/>
            <pc:sldMk cId="0" sldId="273"/>
            <ac:spMk id="41" creationId="{00000000-0000-0000-0000-000000000000}"/>
          </ac:spMkLst>
        </pc:spChg>
      </pc:sldChg>
      <pc:sldChg chg="addSp modSp mod">
        <pc:chgData name="Riwa Kabbani" userId="ee651d40-b9cd-4cc6-b666-90e5ac0d3824" providerId="ADAL" clId="{2B4892CD-2A78-42D6-975B-D5FE37BE2FC8}" dt="2025-11-25T18:20:11.297" v="1106" actId="20577"/>
        <pc:sldMkLst>
          <pc:docMk/>
          <pc:sldMk cId="0" sldId="277"/>
        </pc:sldMkLst>
        <pc:spChg chg="mod">
          <ac:chgData name="Riwa Kabbani" userId="ee651d40-b9cd-4cc6-b666-90e5ac0d3824" providerId="ADAL" clId="{2B4892CD-2A78-42D6-975B-D5FE37BE2FC8}" dt="2025-11-25T12:15:22.596" v="60" actId="20577"/>
          <ac:spMkLst>
            <pc:docMk/>
            <pc:sldMk cId="0" sldId="277"/>
            <ac:spMk id="4" creationId="{00000000-0000-0000-0000-000000000000}"/>
          </ac:spMkLst>
        </pc:spChg>
        <pc:spChg chg="add mod">
          <ac:chgData name="Riwa Kabbani" userId="ee651d40-b9cd-4cc6-b666-90e5ac0d3824" providerId="ADAL" clId="{2B4892CD-2A78-42D6-975B-D5FE37BE2FC8}" dt="2025-11-25T18:20:11.297" v="1106" actId="20577"/>
          <ac:spMkLst>
            <pc:docMk/>
            <pc:sldMk cId="0" sldId="277"/>
            <ac:spMk id="5" creationId="{2C4FBA89-ECCB-58F7-B87E-E2BCC56E8102}"/>
          </ac:spMkLst>
        </pc:spChg>
        <pc:picChg chg="mod">
          <ac:chgData name="Riwa Kabbani" userId="ee651d40-b9cd-4cc6-b666-90e5ac0d3824" providerId="ADAL" clId="{2B4892CD-2A78-42D6-975B-D5FE37BE2FC8}" dt="2025-11-25T18:18:56.291" v="1043" actId="1076"/>
          <ac:picMkLst>
            <pc:docMk/>
            <pc:sldMk cId="0" sldId="277"/>
            <ac:picMk id="2" creationId="{00000000-0000-0000-0000-000000000000}"/>
          </ac:picMkLst>
        </pc:picChg>
      </pc:sldChg>
      <pc:sldChg chg="modSp mod">
        <pc:chgData name="Riwa Kabbani" userId="ee651d40-b9cd-4cc6-b666-90e5ac0d3824" providerId="ADAL" clId="{2B4892CD-2A78-42D6-975B-D5FE37BE2FC8}" dt="2025-11-25T12:15:29.305" v="62" actId="20577"/>
        <pc:sldMkLst>
          <pc:docMk/>
          <pc:sldMk cId="0" sldId="278"/>
        </pc:sldMkLst>
        <pc:spChg chg="mod">
          <ac:chgData name="Riwa Kabbani" userId="ee651d40-b9cd-4cc6-b666-90e5ac0d3824" providerId="ADAL" clId="{2B4892CD-2A78-42D6-975B-D5FE37BE2FC8}" dt="2025-11-25T12:15:29.305" v="62" actId="20577"/>
          <ac:spMkLst>
            <pc:docMk/>
            <pc:sldMk cId="0" sldId="278"/>
            <ac:spMk id="3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05:58:11.491" v="3" actId="20577"/>
          <ac:spMkLst>
            <pc:docMk/>
            <pc:sldMk cId="0" sldId="278"/>
            <ac:spMk id="21" creationId="{00000000-0000-0000-0000-000000000000}"/>
          </ac:spMkLst>
        </pc:spChg>
      </pc:sldChg>
      <pc:sldChg chg="modSp mod">
        <pc:chgData name="Riwa Kabbani" userId="ee651d40-b9cd-4cc6-b666-90e5ac0d3824" providerId="ADAL" clId="{2B4892CD-2A78-42D6-975B-D5FE37BE2FC8}" dt="2025-11-25T12:15:09.463" v="56" actId="20577"/>
        <pc:sldMkLst>
          <pc:docMk/>
          <pc:sldMk cId="0" sldId="279"/>
        </pc:sldMkLst>
        <pc:spChg chg="mod">
          <ac:chgData name="Riwa Kabbani" userId="ee651d40-b9cd-4cc6-b666-90e5ac0d3824" providerId="ADAL" clId="{2B4892CD-2A78-42D6-975B-D5FE37BE2FC8}" dt="2025-11-25T12:15:09.463" v="56" actId="20577"/>
          <ac:spMkLst>
            <pc:docMk/>
            <pc:sldMk cId="0" sldId="279"/>
            <ac:spMk id="5" creationId="{00000000-0000-0000-0000-000000000000}"/>
          </ac:spMkLst>
        </pc:spChg>
      </pc:sldChg>
      <pc:sldChg chg="modSp mod">
        <pc:chgData name="Riwa Kabbani" userId="ee651d40-b9cd-4cc6-b666-90e5ac0d3824" providerId="ADAL" clId="{2B4892CD-2A78-42D6-975B-D5FE37BE2FC8}" dt="2025-11-26T06:05:07.497" v="1464"/>
        <pc:sldMkLst>
          <pc:docMk/>
          <pc:sldMk cId="0" sldId="280"/>
        </pc:sldMkLst>
        <pc:spChg chg="mod">
          <ac:chgData name="Riwa Kabbani" userId="ee651d40-b9cd-4cc6-b666-90e5ac0d3824" providerId="ADAL" clId="{2B4892CD-2A78-42D6-975B-D5FE37BE2FC8}" dt="2025-11-25T17:55:49.194" v="961" actId="108"/>
          <ac:spMkLst>
            <pc:docMk/>
            <pc:sldMk cId="0" sldId="280"/>
            <ac:spMk id="4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5:46.378" v="954" actId="108"/>
          <ac:spMkLst>
            <pc:docMk/>
            <pc:sldMk cId="0" sldId="280"/>
            <ac:spMk id="5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5:50.811" v="965" actId="108"/>
          <ac:spMkLst>
            <pc:docMk/>
            <pc:sldMk cId="0" sldId="280"/>
            <ac:spMk id="6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5:57.751" v="969" actId="108"/>
          <ac:spMkLst>
            <pc:docMk/>
            <pc:sldMk cId="0" sldId="280"/>
            <ac:spMk id="7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4:50.453" v="925" actId="108"/>
          <ac:spMkLst>
            <pc:docMk/>
            <pc:sldMk cId="0" sldId="280"/>
            <ac:spMk id="8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5:44.667" v="951" actId="108"/>
          <ac:spMkLst>
            <pc:docMk/>
            <pc:sldMk cId="0" sldId="280"/>
            <ac:spMk id="10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3:46.575" v="916" actId="20577"/>
          <ac:spMkLst>
            <pc:docMk/>
            <pc:sldMk cId="0" sldId="280"/>
            <ac:spMk id="11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3:47.783" v="917" actId="20577"/>
          <ac:spMkLst>
            <pc:docMk/>
            <pc:sldMk cId="0" sldId="280"/>
            <ac:spMk id="12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3:43.011" v="914" actId="20577"/>
          <ac:spMkLst>
            <pc:docMk/>
            <pc:sldMk cId="0" sldId="280"/>
            <ac:spMk id="13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3:45.328" v="915" actId="20577"/>
          <ac:spMkLst>
            <pc:docMk/>
            <pc:sldMk cId="0" sldId="280"/>
            <ac:spMk id="14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3:59.096" v="919" actId="122"/>
          <ac:spMkLst>
            <pc:docMk/>
            <pc:sldMk cId="0" sldId="280"/>
            <ac:spMk id="15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7:53:37.576" v="911" actId="20577"/>
          <ac:spMkLst>
            <pc:docMk/>
            <pc:sldMk cId="0" sldId="280"/>
            <ac:spMk id="16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6T06:05:07.497" v="1464"/>
          <ac:spMkLst>
            <pc:docMk/>
            <pc:sldMk cId="0" sldId="280"/>
            <ac:spMk id="17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15:16.805" v="58" actId="20577"/>
          <ac:spMkLst>
            <pc:docMk/>
            <pc:sldMk cId="0" sldId="280"/>
            <ac:spMk id="18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8:10:40.065" v="1035" actId="1036"/>
          <ac:spMkLst>
            <pc:docMk/>
            <pc:sldMk cId="0" sldId="280"/>
            <ac:spMk id="19" creationId="{00000000-0000-0000-0000-000000000000}"/>
          </ac:spMkLst>
        </pc:spChg>
        <pc:picChg chg="mod">
          <ac:chgData name="Riwa Kabbani" userId="ee651d40-b9cd-4cc6-b666-90e5ac0d3824" providerId="ADAL" clId="{2B4892CD-2A78-42D6-975B-D5FE37BE2FC8}" dt="2025-11-25T17:54:47.162" v="921" actId="1076"/>
          <ac:picMkLst>
            <pc:docMk/>
            <pc:sldMk cId="0" sldId="280"/>
            <ac:picMk id="2" creationId="{00000000-0000-0000-0000-000000000000}"/>
          </ac:picMkLst>
        </pc:picChg>
      </pc:sldChg>
      <pc:sldChg chg="addSp delSp modSp mod">
        <pc:chgData name="Riwa Kabbani" userId="ee651d40-b9cd-4cc6-b666-90e5ac0d3824" providerId="ADAL" clId="{2B4892CD-2A78-42D6-975B-D5FE37BE2FC8}" dt="2025-11-25T18:30:32.996" v="1235" actId="20577"/>
        <pc:sldMkLst>
          <pc:docMk/>
          <pc:sldMk cId="0" sldId="281"/>
        </pc:sldMkLst>
        <pc:spChg chg="mod">
          <ac:chgData name="Riwa Kabbani" userId="ee651d40-b9cd-4cc6-b666-90e5ac0d3824" providerId="ADAL" clId="{2B4892CD-2A78-42D6-975B-D5FE37BE2FC8}" dt="2025-11-25T18:30:32.996" v="1235" actId="20577"/>
          <ac:spMkLst>
            <pc:docMk/>
            <pc:sldMk cId="0" sldId="281"/>
            <ac:spMk id="3" creationId="{00000000-0000-0000-0000-000000000000}"/>
          </ac:spMkLst>
        </pc:spChg>
        <pc:spChg chg="add mod">
          <ac:chgData name="Riwa Kabbani" userId="ee651d40-b9cd-4cc6-b666-90e5ac0d3824" providerId="ADAL" clId="{2B4892CD-2A78-42D6-975B-D5FE37BE2FC8}" dt="2025-11-25T18:30:04.668" v="1215" actId="1076"/>
          <ac:spMkLst>
            <pc:docMk/>
            <pc:sldMk cId="0" sldId="281"/>
            <ac:spMk id="5" creationId="{C7A6DB03-3915-EB4D-22DF-109941EE8795}"/>
          </ac:spMkLst>
        </pc:spChg>
      </pc:sldChg>
      <pc:sldChg chg="modSp mod">
        <pc:chgData name="Riwa Kabbani" userId="ee651d40-b9cd-4cc6-b666-90e5ac0d3824" providerId="ADAL" clId="{2B4892CD-2A78-42D6-975B-D5FE37BE2FC8}" dt="2025-11-26T06:16:54.878" v="1647" actId="1076"/>
        <pc:sldMkLst>
          <pc:docMk/>
          <pc:sldMk cId="0" sldId="282"/>
        </pc:sldMkLst>
        <pc:spChg chg="mod">
          <ac:chgData name="Riwa Kabbani" userId="ee651d40-b9cd-4cc6-b666-90e5ac0d3824" providerId="ADAL" clId="{2B4892CD-2A78-42D6-975B-D5FE37BE2FC8}" dt="2025-11-26T06:10:08.906" v="1560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6T06:12:29.003" v="1627" actId="20577"/>
          <ac:spMkLst>
            <pc:docMk/>
            <pc:sldMk cId="0" sldId="282"/>
            <ac:spMk id="7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6T06:09:35.323" v="1544" actId="20577"/>
          <ac:spMkLst>
            <pc:docMk/>
            <pc:sldMk cId="0" sldId="282"/>
            <ac:spMk id="9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6T06:16:54.878" v="1647" actId="1076"/>
          <ac:spMkLst>
            <pc:docMk/>
            <pc:sldMk cId="0" sldId="282"/>
            <ac:spMk id="17" creationId="{00000000-0000-0000-0000-000000000000}"/>
          </ac:spMkLst>
        </pc:spChg>
        <pc:picChg chg="mod">
          <ac:chgData name="Riwa Kabbani" userId="ee651d40-b9cd-4cc6-b666-90e5ac0d3824" providerId="ADAL" clId="{2B4892CD-2A78-42D6-975B-D5FE37BE2FC8}" dt="2025-11-26T06:16:18.051" v="1641" actId="1076"/>
          <ac:picMkLst>
            <pc:docMk/>
            <pc:sldMk cId="0" sldId="282"/>
            <ac:picMk id="4" creationId="{00000000-0000-0000-0000-000000000000}"/>
          </ac:picMkLst>
        </pc:picChg>
      </pc:sldChg>
      <pc:sldChg chg="modSp add mod">
        <pc:chgData name="Riwa Kabbani" userId="ee651d40-b9cd-4cc6-b666-90e5ac0d3824" providerId="ADAL" clId="{2B4892CD-2A78-42D6-975B-D5FE37BE2FC8}" dt="2025-11-25T19:04:54.569" v="1305" actId="20577"/>
        <pc:sldMkLst>
          <pc:docMk/>
          <pc:sldMk cId="0" sldId="287"/>
        </pc:sldMkLst>
        <pc:spChg chg="mod">
          <ac:chgData name="Riwa Kabbani" userId="ee651d40-b9cd-4cc6-b666-90e5ac0d3824" providerId="ADAL" clId="{2B4892CD-2A78-42D6-975B-D5FE37BE2FC8}" dt="2025-11-25T12:11:45.753" v="23" actId="20577"/>
          <ac:spMkLst>
            <pc:docMk/>
            <pc:sldMk cId="0" sldId="287"/>
            <ac:spMk id="3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13:51.366" v="54" actId="20577"/>
          <ac:spMkLst>
            <pc:docMk/>
            <pc:sldMk cId="0" sldId="287"/>
            <ac:spMk id="34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9:04:54.569" v="1305" actId="20577"/>
          <ac:spMkLst>
            <pc:docMk/>
            <pc:sldMk cId="0" sldId="287"/>
            <ac:spMk id="43" creationId="{00000000-0000-0000-0000-000000000000}"/>
          </ac:spMkLst>
        </pc:spChg>
        <pc:spChg chg="mod">
          <ac:chgData name="Riwa Kabbani" userId="ee651d40-b9cd-4cc6-b666-90e5ac0d3824" providerId="ADAL" clId="{2B4892CD-2A78-42D6-975B-D5FE37BE2FC8}" dt="2025-11-25T12:13:33.358" v="24"/>
          <ac:spMkLst>
            <pc:docMk/>
            <pc:sldMk cId="0" sldId="287"/>
            <ac:spMk id="4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2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sv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svg"/><Relationship Id="rId41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7534" y="0"/>
            <a:ext cx="2929514" cy="13336885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524" y="0"/>
            <a:ext cx="16194524" cy="137160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486086" y="7683500"/>
            <a:ext cx="13216397" cy="107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500">
                <a:solidFill>
                  <a:srgbClr val="FFFFFF">
                    <a:alpha val="80000"/>
                  </a:srgbClr>
                </a:solidFill>
                <a:latin typeface="CA SaygonTextTrial Regular" pitchFamily="34" charset="0"/>
                <a:ea typeface="CA SaygonTextTrial Regular" pitchFamily="34" charset="-122"/>
                <a:cs typeface="CA SaygonTextTrial Regular" pitchFamily="34" charset="-120"/>
              </a:rPr>
              <a:t>Business Management Platform</a:t>
            </a:r>
            <a:endParaRPr lang="en-US" sz="5500"/>
          </a:p>
        </p:txBody>
      </p:sp>
      <p:sp>
        <p:nvSpPr>
          <p:cNvPr id="8" name="Text 1"/>
          <p:cNvSpPr/>
          <p:nvPr/>
        </p:nvSpPr>
        <p:spPr>
          <a:xfrm>
            <a:off x="1486086" y="11226800"/>
            <a:ext cx="497995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>
                <a:solidFill>
                  <a:srgbClr val="FFFFFF">
                    <a:alpha val="80000"/>
                  </a:srgbClr>
                </a:solidFill>
                <a:latin typeface="CA SaygonTextTrial Regular" pitchFamily="34" charset="0"/>
                <a:ea typeface="CA SaygonTextTrial Regular" pitchFamily="34" charset="-122"/>
                <a:cs typeface="CA SaygonTextTrial Regular" pitchFamily="34" charset="-120"/>
              </a:rPr>
              <a:t>Powered by</a:t>
            </a:r>
            <a:endParaRPr lang="en-US" sz="3600"/>
          </a:p>
        </p:txBody>
      </p:sp>
      <p:pic>
        <p:nvPicPr>
          <p:cNvPr id="9" name="Image 5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225" y="11023600"/>
            <a:ext cx="2912748" cy="1054100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1284" y="11112500"/>
            <a:ext cx="38105" cy="889000"/>
          </a:xfrm>
          <a:prstGeom prst="rect">
            <a:avLst/>
          </a:prstGeom>
        </p:spPr>
      </p:pic>
      <p:sp>
        <p:nvSpPr>
          <p:cNvPr id="11" name="Text 2"/>
          <p:cNvSpPr/>
          <p:nvPr/>
        </p:nvSpPr>
        <p:spPr>
          <a:xfrm>
            <a:off x="1486086" y="5956300"/>
            <a:ext cx="1321636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272"/>
              </a:lnSpc>
              <a:buNone/>
            </a:pPr>
            <a:r>
              <a:rPr lang="en-US" sz="10000">
                <a:solidFill>
                  <a:srgbClr val="FFFFFF">
                    <a:alpha val="100000"/>
                  </a:srgbClr>
                </a:solidFill>
                <a:latin typeface="TT Wellingtons Trl DemiBold" pitchFamily="34" charset="0"/>
                <a:ea typeface="TT Wellingtons Trl DemiBold" pitchFamily="34" charset="-122"/>
                <a:cs typeface="TT Wellingtons Trl DemiBold" pitchFamily="34" charset="-120"/>
              </a:rPr>
              <a:t>Power Management</a:t>
            </a:r>
            <a:endParaRPr lang="en-US" sz="10000"/>
          </a:p>
        </p:txBody>
      </p:sp>
      <p:pic>
        <p:nvPicPr>
          <p:cNvPr id="12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6086" y="1879600"/>
            <a:ext cx="7126970" cy="1625600"/>
          </a:xfrm>
          <a:prstGeom prst="rect">
            <a:avLst/>
          </a:prstGeom>
        </p:spPr>
      </p:pic>
      <p:pic>
        <p:nvPicPr>
          <p:cNvPr id="13" name="Image 8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23621" y="2932828"/>
            <a:ext cx="802668" cy="488116"/>
          </a:xfrm>
          <a:prstGeom prst="rect">
            <a:avLst/>
          </a:prstGeom>
        </p:spPr>
      </p:pic>
      <p:pic>
        <p:nvPicPr>
          <p:cNvPr id="14" name="Image 9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3900" y="2697286"/>
            <a:ext cx="675169" cy="713288"/>
          </a:xfrm>
          <a:prstGeom prst="rect">
            <a:avLst/>
          </a:prstGeom>
        </p:spPr>
      </p:pic>
      <p:pic>
        <p:nvPicPr>
          <p:cNvPr id="15" name="Image 10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34984" y="2842757"/>
            <a:ext cx="8695" cy="4358"/>
          </a:xfrm>
          <a:prstGeom prst="rect">
            <a:avLst/>
          </a:prstGeom>
        </p:spPr>
      </p:pic>
      <p:pic>
        <p:nvPicPr>
          <p:cNvPr id="16" name="Image 11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52461" y="1983996"/>
            <a:ext cx="676620" cy="714741"/>
          </a:xfrm>
          <a:prstGeom prst="rect">
            <a:avLst/>
          </a:prstGeom>
        </p:spPr>
      </p:pic>
      <p:pic>
        <p:nvPicPr>
          <p:cNvPr id="17" name="Image 12" descr=" 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04693" y="2449068"/>
            <a:ext cx="46353" cy="0"/>
          </a:xfrm>
          <a:prstGeom prst="rect">
            <a:avLst/>
          </a:prstGeom>
        </p:spPr>
      </p:pic>
      <p:pic>
        <p:nvPicPr>
          <p:cNvPr id="18" name="Image 13" descr=" 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09121" y="1963857"/>
            <a:ext cx="1464" cy="0"/>
          </a:xfrm>
          <a:prstGeom prst="rect">
            <a:avLst/>
          </a:prstGeom>
        </p:spPr>
      </p:pic>
      <p:pic>
        <p:nvPicPr>
          <p:cNvPr id="19" name="Image 14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1145" y="1963857"/>
            <a:ext cx="773693" cy="488116"/>
          </a:xfrm>
          <a:prstGeom prst="rect">
            <a:avLst/>
          </a:prstGeom>
        </p:spPr>
      </p:pic>
      <p:pic>
        <p:nvPicPr>
          <p:cNvPr id="20" name="Image 15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02385" y="1963857"/>
            <a:ext cx="348673" cy="485210"/>
          </a:xfrm>
          <a:prstGeom prst="rect">
            <a:avLst/>
          </a:prstGeom>
        </p:spPr>
      </p:pic>
      <p:pic>
        <p:nvPicPr>
          <p:cNvPr id="21" name="Image 16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02794" y="1963857"/>
            <a:ext cx="801875" cy="707477"/>
          </a:xfrm>
          <a:prstGeom prst="rect">
            <a:avLst/>
          </a:prstGeom>
        </p:spPr>
      </p:pic>
      <p:pic>
        <p:nvPicPr>
          <p:cNvPr id="22" name="Image 17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702" y="2354643"/>
            <a:ext cx="604181" cy="675517"/>
          </a:xfrm>
          <a:prstGeom prst="rect">
            <a:avLst/>
          </a:prstGeom>
        </p:spPr>
      </p:pic>
      <p:pic>
        <p:nvPicPr>
          <p:cNvPr id="23" name="Image 18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91115" y="2354644"/>
            <a:ext cx="569401" cy="675517"/>
          </a:xfrm>
          <a:prstGeom prst="rect">
            <a:avLst/>
          </a:prstGeom>
        </p:spPr>
      </p:pic>
      <p:pic>
        <p:nvPicPr>
          <p:cNvPr id="24" name="Image 19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915552" y="2354644"/>
            <a:ext cx="376706" cy="675517"/>
          </a:xfrm>
          <a:prstGeom prst="rect">
            <a:avLst/>
          </a:prstGeom>
        </p:spPr>
      </p:pic>
      <p:pic>
        <p:nvPicPr>
          <p:cNvPr id="25" name="Image 20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37172" y="2354644"/>
            <a:ext cx="576645" cy="674065"/>
          </a:xfrm>
          <a:prstGeom prst="rect">
            <a:avLst/>
          </a:prstGeom>
        </p:spPr>
      </p:pic>
      <p:pic>
        <p:nvPicPr>
          <p:cNvPr id="26" name="Image 21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945695" y="2354644"/>
            <a:ext cx="498413" cy="675517"/>
          </a:xfrm>
          <a:prstGeom prst="rect">
            <a:avLst/>
          </a:prstGeom>
        </p:spPr>
      </p:pic>
      <p:pic>
        <p:nvPicPr>
          <p:cNvPr id="27" name="Image 22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783131" y="2356098"/>
            <a:ext cx="447694" cy="674065"/>
          </a:xfrm>
          <a:prstGeom prst="rect">
            <a:avLst/>
          </a:prstGeom>
        </p:spPr>
      </p:pic>
      <p:pic>
        <p:nvPicPr>
          <p:cNvPr id="28" name="Image 23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258362" y="2546402"/>
            <a:ext cx="463633" cy="482305"/>
          </a:xfrm>
          <a:prstGeom prst="rect">
            <a:avLst/>
          </a:prstGeom>
        </p:spPr>
      </p:pic>
      <p:pic>
        <p:nvPicPr>
          <p:cNvPr id="29" name="Image 24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803141" y="2354644"/>
            <a:ext cx="720083" cy="674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B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" y="0"/>
            <a:ext cx="24387048" cy="13716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9101" y="1562100"/>
            <a:ext cx="11588082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TT Wellingtons Trl DemiBold" pitchFamily="34" charset="0"/>
                <a:ea typeface="TT Wellingtons Trl DemiBold" pitchFamily="34" charset="-122"/>
                <a:cs typeface="TT Wellingtons Trl DemiBold" pitchFamily="34" charset="-120"/>
              </a:rPr>
              <a:t>Table of </a:t>
            </a:r>
            <a:r>
              <a:rPr lang="en-US" sz="10000">
                <a:solidFill>
                  <a:srgbClr val="29C1FC">
                    <a:alpha val="100000"/>
                  </a:srgbClr>
                </a:solidFill>
                <a:latin typeface="TT Wellingtons Trl DemiBold" pitchFamily="34" charset="0"/>
                <a:ea typeface="TT Wellingtons Trl DemiBold" pitchFamily="34" charset="-122"/>
                <a:cs typeface="TT Wellingtons Trl DemiBold" pitchFamily="34" charset="-120"/>
              </a:rPr>
              <a:t>C</a:t>
            </a:r>
            <a:r>
              <a:rPr kumimoji="0" lang="en-US" sz="10000" b="0" i="0" u="none" strike="noStrike" kern="1200" cap="none" spc="0" normalizeH="0" baseline="0" noProof="0" err="1">
                <a:ln>
                  <a:noFill/>
                </a:ln>
                <a:solidFill>
                  <a:srgbClr val="29C1FC">
                    <a:alpha val="100000"/>
                  </a:srgbClr>
                </a:solidFill>
                <a:effectLst/>
                <a:uLnTx/>
                <a:uFillTx/>
                <a:latin typeface="TT Wellingtons Trl DemiBold" pitchFamily="34" charset="0"/>
                <a:ea typeface="TT Wellingtons Trl DemiBold" pitchFamily="34" charset="-122"/>
                <a:cs typeface="TT Wellingtons Trl DemiBold" pitchFamily="34" charset="-120"/>
              </a:rPr>
              <a:t>ontents</a:t>
            </a:r>
            <a:endParaRPr kumimoji="0" lang="en-US" sz="10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7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0099" y="5092700"/>
            <a:ext cx="38105" cy="1041400"/>
          </a:xfrm>
          <a:prstGeom prst="rect">
            <a:avLst/>
          </a:prstGeom>
        </p:spPr>
      </p:pic>
      <p:pic>
        <p:nvPicPr>
          <p:cNvPr id="21" name="Image 18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0099" y="7480300"/>
            <a:ext cx="38105" cy="1041400"/>
          </a:xfrm>
          <a:prstGeom prst="rect">
            <a:avLst/>
          </a:prstGeom>
        </p:spPr>
      </p:pic>
      <p:pic>
        <p:nvPicPr>
          <p:cNvPr id="22" name="Image 19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0099" y="9918700"/>
            <a:ext cx="38105" cy="1041400"/>
          </a:xfrm>
          <a:prstGeom prst="rect">
            <a:avLst/>
          </a:prstGeom>
        </p:spPr>
      </p:pic>
      <p:pic>
        <p:nvPicPr>
          <p:cNvPr id="23" name="Image 2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9629" y="5092700"/>
            <a:ext cx="38105" cy="1041400"/>
          </a:xfrm>
          <a:prstGeom prst="rect">
            <a:avLst/>
          </a:prstGeom>
        </p:spPr>
      </p:pic>
      <p:pic>
        <p:nvPicPr>
          <p:cNvPr id="24" name="Image 2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29629" y="7480300"/>
            <a:ext cx="38105" cy="1041400"/>
          </a:xfrm>
          <a:prstGeom prst="rect">
            <a:avLst/>
          </a:prstGeom>
        </p:spPr>
      </p:pic>
      <p:pic>
        <p:nvPicPr>
          <p:cNvPr id="25" name="Image 2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9629" y="9918700"/>
            <a:ext cx="38105" cy="1041400"/>
          </a:xfrm>
          <a:prstGeom prst="rect">
            <a:avLst/>
          </a:prstGeom>
        </p:spPr>
      </p:pic>
      <p:pic>
        <p:nvPicPr>
          <p:cNvPr id="26" name="Image 23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350369" y="5092700"/>
            <a:ext cx="38105" cy="1041400"/>
          </a:xfrm>
          <a:prstGeom prst="rect">
            <a:avLst/>
          </a:prstGeom>
        </p:spPr>
      </p:pic>
      <p:pic>
        <p:nvPicPr>
          <p:cNvPr id="27" name="Image 24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50369" y="7480300"/>
            <a:ext cx="38105" cy="1041400"/>
          </a:xfrm>
          <a:prstGeom prst="rect">
            <a:avLst/>
          </a:prstGeom>
        </p:spPr>
      </p:pic>
      <p:sp>
        <p:nvSpPr>
          <p:cNvPr id="28" name="Text 1"/>
          <p:cNvSpPr/>
          <p:nvPr/>
        </p:nvSpPr>
        <p:spPr>
          <a:xfrm>
            <a:off x="23116889" y="12395200"/>
            <a:ext cx="448789" cy="46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utura Medium" pitchFamily="34" charset="0"/>
                <a:ea typeface="Futura Medium" pitchFamily="34" charset="-122"/>
                <a:cs typeface="Futura Medium" pitchFamily="34" charset="-120"/>
              </a:rPr>
              <a:t>02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0"/>
          <p:cNvSpPr/>
          <p:nvPr/>
        </p:nvSpPr>
        <p:spPr>
          <a:xfrm>
            <a:off x="2508753" y="4823188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03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0" name="Text 0"/>
          <p:cNvSpPr/>
          <p:nvPr/>
        </p:nvSpPr>
        <p:spPr>
          <a:xfrm>
            <a:off x="4780932" y="4686297"/>
            <a:ext cx="4043224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What is 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PxM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?</a:t>
            </a:r>
          </a:p>
        </p:txBody>
      </p:sp>
      <p:sp>
        <p:nvSpPr>
          <p:cNvPr id="31" name="Text 0"/>
          <p:cNvSpPr/>
          <p:nvPr/>
        </p:nvSpPr>
        <p:spPr>
          <a:xfrm>
            <a:off x="2458166" y="7207477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10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2" name="Text 0"/>
          <p:cNvSpPr/>
          <p:nvPr/>
        </p:nvSpPr>
        <p:spPr>
          <a:xfrm>
            <a:off x="4780932" y="7339361"/>
            <a:ext cx="4113624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Architecture Overview</a:t>
            </a:r>
          </a:p>
        </p:txBody>
      </p:sp>
      <p:sp>
        <p:nvSpPr>
          <p:cNvPr id="33" name="Text 0"/>
          <p:cNvSpPr/>
          <p:nvPr/>
        </p:nvSpPr>
        <p:spPr>
          <a:xfrm>
            <a:off x="2458166" y="9596021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18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4" name="Text 0"/>
          <p:cNvSpPr/>
          <p:nvPr/>
        </p:nvSpPr>
        <p:spPr>
          <a:xfrm>
            <a:off x="4780932" y="9813135"/>
            <a:ext cx="4113624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Strategies to Identify Leads</a:t>
            </a:r>
          </a:p>
        </p:txBody>
      </p:sp>
      <p:sp>
        <p:nvSpPr>
          <p:cNvPr id="35" name="Text 0"/>
          <p:cNvSpPr/>
          <p:nvPr/>
        </p:nvSpPr>
        <p:spPr>
          <a:xfrm>
            <a:off x="9458345" y="4868326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06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6" name="Text 0"/>
          <p:cNvSpPr/>
          <p:nvPr/>
        </p:nvSpPr>
        <p:spPr>
          <a:xfrm>
            <a:off x="9407758" y="7252615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12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7" name="Text 0"/>
          <p:cNvSpPr/>
          <p:nvPr/>
        </p:nvSpPr>
        <p:spPr>
          <a:xfrm>
            <a:off x="9407758" y="9641159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20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8" name="Text 0"/>
          <p:cNvSpPr/>
          <p:nvPr/>
        </p:nvSpPr>
        <p:spPr>
          <a:xfrm>
            <a:off x="15624416" y="4823188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08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39" name="Text 0"/>
          <p:cNvSpPr/>
          <p:nvPr/>
        </p:nvSpPr>
        <p:spPr>
          <a:xfrm>
            <a:off x="15573829" y="7207477"/>
            <a:ext cx="1567041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1C8FC"/>
                    </a:gs>
                    <a:gs pos="100000">
                      <a:srgbClr val="15438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Inter Regular"/>
                <a:ea typeface="TT Wellingtons Trl DemiBold" pitchFamily="34" charset="-122"/>
                <a:cs typeface="TT Wellingtons Trl DemiBold" pitchFamily="34" charset="-120"/>
              </a:rPr>
              <a:t>16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1C8FC"/>
                  </a:gs>
                  <a:gs pos="100000">
                    <a:srgbClr val="15438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Inter Regular"/>
              <a:ea typeface="+mn-ea"/>
              <a:cs typeface="+mn-cs"/>
            </a:endParaRPr>
          </a:p>
        </p:txBody>
      </p:sp>
      <p:sp>
        <p:nvSpPr>
          <p:cNvPr id="41" name="Text 0"/>
          <p:cNvSpPr/>
          <p:nvPr/>
        </p:nvSpPr>
        <p:spPr>
          <a:xfrm>
            <a:off x="11657588" y="4683059"/>
            <a:ext cx="4043224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Why 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PxM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?</a:t>
            </a:r>
          </a:p>
        </p:txBody>
      </p:sp>
      <p:sp>
        <p:nvSpPr>
          <p:cNvPr id="42" name="Text 0"/>
          <p:cNvSpPr/>
          <p:nvPr/>
        </p:nvSpPr>
        <p:spPr>
          <a:xfrm>
            <a:off x="11657588" y="7342859"/>
            <a:ext cx="3259309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Microsoft Licenses</a:t>
            </a:r>
          </a:p>
        </p:txBody>
      </p:sp>
      <p:sp>
        <p:nvSpPr>
          <p:cNvPr id="43" name="Text 0"/>
          <p:cNvSpPr/>
          <p:nvPr/>
        </p:nvSpPr>
        <p:spPr>
          <a:xfrm>
            <a:off x="11657588" y="9809897"/>
            <a:ext cx="4927118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Partner with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PxM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DADAE3"/>
              </a:solidFill>
              <a:effectLst/>
              <a:uLnTx/>
              <a:uFillTx/>
              <a:latin typeface="CA SaygonTextTrial Regular"/>
              <a:ea typeface="+mn-ea"/>
              <a:cs typeface="+mn-cs"/>
            </a:endParaRPr>
          </a:p>
        </p:txBody>
      </p:sp>
      <p:sp>
        <p:nvSpPr>
          <p:cNvPr id="44" name="Text 0"/>
          <p:cNvSpPr/>
          <p:nvPr/>
        </p:nvSpPr>
        <p:spPr>
          <a:xfrm>
            <a:off x="17797802" y="4679821"/>
            <a:ext cx="4043224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2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PxM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ADAE3"/>
                </a:solidFill>
                <a:effectLst/>
                <a:uLnTx/>
                <a:uFillTx/>
                <a:latin typeface="CA SaygonTextTrial Regular"/>
                <a:ea typeface="+mn-ea"/>
                <a:cs typeface="+mn-cs"/>
              </a:rPr>
              <a:t> Evolution </a:t>
            </a:r>
          </a:p>
        </p:txBody>
      </p:sp>
      <p:sp>
        <p:nvSpPr>
          <p:cNvPr id="45" name="Text 0"/>
          <p:cNvSpPr/>
          <p:nvPr/>
        </p:nvSpPr>
        <p:spPr>
          <a:xfrm>
            <a:off x="17797802" y="7342859"/>
            <a:ext cx="4113624" cy="173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defRPr/>
            </a:pPr>
            <a:r>
              <a:rPr lang="en-US" sz="3600">
                <a:solidFill>
                  <a:srgbClr val="DADAE3"/>
                </a:solidFill>
                <a:latin typeface="CA SaygonTextTrial Regular"/>
              </a:rPr>
              <a:t>Target Customer Segments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0499c-8a5f-4a20-a685-2257474ca56c">
      <Terms xmlns="http://schemas.microsoft.com/office/infopath/2007/PartnerControls"/>
    </lcf76f155ced4ddcb4097134ff3c332f>
    <TaxCatchAll xmlns="4da312e9-6bdd-4d61-9652-ba8a3e684683" xsi:nil="true"/>
    <_dlc_DocId xmlns="4da312e9-6bdd-4d61-9652-ba8a3e684683">VNTECH-653049640-412</_dlc_DocId>
    <_dlc_DocIdUrl xmlns="4da312e9-6bdd-4d61-9652-ba8a3e684683">
      <Url>https://vn3xt.sharepoint.com/sites/operations/_layouts/15/DocIdRedir.aspx?ID=VNTECH-653049640-412</Url>
      <Description>VNTECH-653049640-412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5AF1E76DD3C41845CE51DBA76FD34" ma:contentTypeVersion="15" ma:contentTypeDescription="Create a new document." ma:contentTypeScope="" ma:versionID="930508fd4b0cba5d9dd3b4f5eb00818f">
  <xsd:schema xmlns:xsd="http://www.w3.org/2001/XMLSchema" xmlns:xs="http://www.w3.org/2001/XMLSchema" xmlns:p="http://schemas.microsoft.com/office/2006/metadata/properties" xmlns:ns2="4da312e9-6bdd-4d61-9652-ba8a3e684683" xmlns:ns3="dc40499c-8a5f-4a20-a685-2257474ca56c" targetNamespace="http://schemas.microsoft.com/office/2006/metadata/properties" ma:root="true" ma:fieldsID="9dc364c6d4581b4bccd0a074b4237850" ns2:_="" ns3:_="">
    <xsd:import namespace="4da312e9-6bdd-4d61-9652-ba8a3e684683"/>
    <xsd:import namespace="dc40499c-8a5f-4a20-a685-2257474ca5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12e9-6bdd-4d61-9652-ba8a3e6846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f6a38679-ad42-48a0-8a9e-56be36e0f054}" ma:internalName="TaxCatchAll" ma:showField="CatchAllData" ma:web="4da312e9-6bdd-4d61-9652-ba8a3e684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0499c-8a5f-4a20-a685-2257474ca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cf3f01-0340-4ec1-9fa5-33ba55aa85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4C4C3-1229-45BA-80B5-B0AAF2312CD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A67ED59-4ED2-4577-BADA-D1465D40EE96}">
  <ds:schemaRefs>
    <ds:schemaRef ds:uri="dc40499c-8a5f-4a20-a685-2257474ca56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da312e9-6bdd-4d61-9652-ba8a3e6846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BF6754-2F5B-4539-8CB2-4938B9C8D4B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3E8A4BB-4914-46B1-930B-B44CBF20DCF3}">
  <ds:schemaRefs>
    <ds:schemaRef ds:uri="4da312e9-6bdd-4d61-9652-ba8a3e684683"/>
    <ds:schemaRef ds:uri="dc40499c-8a5f-4a20-a685-2257474ca5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</Words>
  <Application>Microsoft Office PowerPoint</Application>
  <PresentationFormat>Custom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 SaygonTextTrial Regular</vt:lpstr>
      <vt:lpstr>Calibri</vt:lpstr>
      <vt:lpstr>Futura Medium</vt:lpstr>
      <vt:lpstr>Inter Regular</vt:lpstr>
      <vt:lpstr>TT Wellingtons Trl DemiBold</vt:lpstr>
      <vt:lpstr>Office Theme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Riwa Kabbani</cp:lastModifiedBy>
  <cp:revision>4</cp:revision>
  <dcterms:created xsi:type="dcterms:W3CDTF">2025-11-20T13:02:29Z</dcterms:created>
  <dcterms:modified xsi:type="dcterms:W3CDTF">2025-12-23T13:46:50Z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0x010100E8A5AF1E76DD3C41845CE51DBA76FD34</vt:lpwstr>
  </property>
  <property fmtid="{D5CDD505-2E9C-101B-9397-08002B2CF9AE}" pid="3" name="_dlc_DocIdItemGuid">
    <vt:lpwstr>f2a493f8-f782-4354-b68d-92531e329662</vt:lpwstr>
  </property>
  <property fmtid="{D5CDD505-2E9C-101B-9397-08002B2CF9AE}" pid="4" name="MediaServiceImageTags">
    <vt:lpwstr/>
  </property>
</Properties>
</file>